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58" r:id="rId4"/>
    <p:sldId id="259" r:id="rId5"/>
    <p:sldId id="265" r:id="rId6"/>
    <p:sldId id="260" r:id="rId7"/>
    <p:sldId id="262" r:id="rId8"/>
    <p:sldId id="261" r:id="rId9"/>
    <p:sldId id="266" r:id="rId10"/>
    <p:sldId id="263" r:id="rId11"/>
    <p:sldId id="26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1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ADA96-D873-4C77-B28D-7B1EF7A57B05}" type="datetimeFigureOut">
              <a:rPr lang="ru-RU" smtClean="0"/>
              <a:pPr/>
              <a:t>31.10.2011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A2AD0-3865-41A8-808B-E2BE5F9E8A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ADA96-D873-4C77-B28D-7B1EF7A57B05}" type="datetimeFigureOut">
              <a:rPr lang="ru-RU" smtClean="0"/>
              <a:pPr/>
              <a:t>31.10.2011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A2AD0-3865-41A8-808B-E2BE5F9E8A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ADA96-D873-4C77-B28D-7B1EF7A57B05}" type="datetimeFigureOut">
              <a:rPr lang="ru-RU" smtClean="0"/>
              <a:pPr/>
              <a:t>31.10.2011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A2AD0-3865-41A8-808B-E2BE5F9E8A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ADA96-D873-4C77-B28D-7B1EF7A57B05}" type="datetimeFigureOut">
              <a:rPr lang="ru-RU" smtClean="0"/>
              <a:pPr/>
              <a:t>31.10.2011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A2AD0-3865-41A8-808B-E2BE5F9E8A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ADA96-D873-4C77-B28D-7B1EF7A57B05}" type="datetimeFigureOut">
              <a:rPr lang="ru-RU" smtClean="0"/>
              <a:pPr/>
              <a:t>31.10.2011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A2AD0-3865-41A8-808B-E2BE5F9E8A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ADA96-D873-4C77-B28D-7B1EF7A57B05}" type="datetimeFigureOut">
              <a:rPr lang="ru-RU" smtClean="0"/>
              <a:pPr/>
              <a:t>31.10.2011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A2AD0-3865-41A8-808B-E2BE5F9E8A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ADA96-D873-4C77-B28D-7B1EF7A57B05}" type="datetimeFigureOut">
              <a:rPr lang="ru-RU" smtClean="0"/>
              <a:pPr/>
              <a:t>31.10.2011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A2AD0-3865-41A8-808B-E2BE5F9E8A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ADA96-D873-4C77-B28D-7B1EF7A57B05}" type="datetimeFigureOut">
              <a:rPr lang="ru-RU" smtClean="0"/>
              <a:pPr/>
              <a:t>31.10.2011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A2AD0-3865-41A8-808B-E2BE5F9E8A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ADA96-D873-4C77-B28D-7B1EF7A57B05}" type="datetimeFigureOut">
              <a:rPr lang="ru-RU" smtClean="0"/>
              <a:pPr/>
              <a:t>31.10.2011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A2AD0-3865-41A8-808B-E2BE5F9E8A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ADA96-D873-4C77-B28D-7B1EF7A57B05}" type="datetimeFigureOut">
              <a:rPr lang="ru-RU" smtClean="0"/>
              <a:pPr/>
              <a:t>31.10.2011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A2AD0-3865-41A8-808B-E2BE5F9E8A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ADA96-D873-4C77-B28D-7B1EF7A57B05}" type="datetimeFigureOut">
              <a:rPr lang="ru-RU" smtClean="0"/>
              <a:pPr/>
              <a:t>31.10.2011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A2AD0-3865-41A8-808B-E2BE5F9E8A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DADA96-D873-4C77-B28D-7B1EF7A57B05}" type="datetimeFigureOut">
              <a:rPr lang="ru-RU" smtClean="0"/>
              <a:pPr/>
              <a:t>31.10.2011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7A2AD0-3865-41A8-808B-E2BE5F9E8A2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K:\&#1059;&#1088;&#1086;&#1082;%20&#1084;&#1072;&#1090;&#1077;&#1084;&#1072;&#1090;&#1080;&#1082;&#1080;\&#1074;&#1086;&#1083;&#1082;.mp3" TargetMode="Externa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K:\&#1059;&#1088;&#1086;&#1082;%20&#1084;&#1072;&#1090;&#1077;&#1084;&#1072;&#1090;&#1080;&#1082;&#1080;\&#1086;&#1083;&#1077;&#1085;&#1100;.mp3" TargetMode="External"/><Relationship Id="rId5" Type="http://schemas.openxmlformats.org/officeDocument/2006/relationships/hyperlink" Target="file:///K:\&#1059;&#1088;&#1086;&#1082;%20&#1084;&#1072;&#1090;&#1077;&#1084;&#1072;&#1090;&#1080;&#1082;&#1080;\&#1076;&#1080;&#1076;&#1072;&#1082;&#1090;&#1080;&#1095;&#1077;&#1089;&#1082;&#1072;&#1103;%20&#1080;&#1075;&#1088;&#1072;.ppt" TargetMode="Externa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K:\&#1059;&#1088;&#1086;&#1082;%20&#1084;&#1072;&#1090;&#1077;&#1084;&#1072;&#1090;&#1080;&#1082;&#1080;\&#1090;&#1080;&#1075;&#1088;.mp3" TargetMode="Externa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6.xml"/><Relationship Id="rId1" Type="http://schemas.openxmlformats.org/officeDocument/2006/relationships/audio" Target="file:///K:\&#1059;&#1088;&#1086;&#1082;%20&#1084;&#1072;&#1090;&#1077;&#1084;&#1072;&#1090;&#1080;&#1082;&#1080;\2a_y4itel.mp3" TargetMode="External"/><Relationship Id="rId6" Type="http://schemas.openxmlformats.org/officeDocument/2006/relationships/image" Target="../media/image9.gif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file:///K:\&#1059;&#1088;&#1086;&#1082;%20&#1084;&#1072;&#1090;&#1077;&#1084;&#1072;&#1090;&#1080;&#1082;&#1080;\01%20-%20&#1050;.%20&#1057;&#1077;&#1085;-&#1057;&#1072;&#1085;&#1089;%20-%20&#1051;&#1077;&#1073;&#1077;&#1076;&#1100;.mp3" TargetMode="External"/><Relationship Id="rId1" Type="http://schemas.openxmlformats.org/officeDocument/2006/relationships/audio" Target="file:///K:\&#1059;&#1088;&#1086;&#1082;%20&#1084;&#1072;&#1090;&#1077;&#1084;&#1072;&#1090;&#1080;&#1082;&#1080;\&#1087;&#1080;&#1085;&#1075;&#1074;&#1080;&#1085;.mp3" TargetMode="Externa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11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K:\&#1059;&#1088;&#1086;&#1082;%20&#1084;&#1072;&#1090;&#1077;&#1084;&#1072;&#1090;&#1080;&#1082;&#1080;\&#1083;&#1077;&#1074;.mp3" TargetMode="Externa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K:\&#1059;&#1088;&#1086;&#1082;%20&#1084;&#1072;&#1090;&#1077;&#1084;&#1072;&#1090;&#1080;&#1082;&#1080;\&#1089;&#1083;&#1086;&#1085;.mp3" TargetMode="Externa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K:\&#1059;&#1088;&#1086;&#1082;%20&#1084;&#1072;&#1090;&#1077;&#1084;&#1072;&#1090;&#1080;&#1082;&#1080;\&#1086;&#1073;&#1077;&#1079;&#1100;&#1103;&#1085;&#1072;.mp3" TargetMode="External"/><Relationship Id="rId5" Type="http://schemas.openxmlformats.org/officeDocument/2006/relationships/hyperlink" Target="file:///K:\&#1059;&#1088;&#1086;&#1082;%20&#1084;&#1072;&#1090;&#1077;&#1084;&#1072;&#1090;&#1080;&#1082;&#1080;\&#1076;&#1080;&#1076;&#1072;&#1082;&#1090;&#1080;&#1095;&#1077;&#1089;&#1082;&#1072;&#1103;%20&#1080;&#1075;&#1088;&#1072;.ppt" TargetMode="Externa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StRelOk\Desktop\Новая папка\4960.1.bi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285728"/>
            <a:ext cx="6357950" cy="1785950"/>
          </a:xfrm>
        </p:spPr>
        <p:txBody>
          <a:bodyPr>
            <a:normAutofit/>
          </a:bodyPr>
          <a:lstStyle/>
          <a:p>
            <a:r>
              <a:rPr lang="ru-RU" sz="4800" b="1" dirty="0">
                <a:solidFill>
                  <a:srgbClr val="FF0000"/>
                </a:solidFill>
                <a:latin typeface="Comic Sans MS" pitchFamily="66" charset="0"/>
              </a:rPr>
              <a:t>Число и цифра 10 </a:t>
            </a:r>
            <a:r>
              <a:rPr lang="ru-RU" sz="4800" b="1" dirty="0" smtClean="0">
                <a:solidFill>
                  <a:srgbClr val="FF0000"/>
                </a:solidFill>
                <a:latin typeface="Comic Sans MS" pitchFamily="66" charset="0"/>
              </a:rPr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StRelOk\Desktop\Новая папка\volk-kolohostru4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волк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8286776" y="6143644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14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StRelOk\Desktop\Новая папка\8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pic>
        <p:nvPicPr>
          <p:cNvPr id="5" name="олень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7286644" y="6286520"/>
            <a:ext cx="304800" cy="304800"/>
          </a:xfrm>
          <a:prstGeom prst="rect">
            <a:avLst/>
          </a:prstGeom>
        </p:spPr>
      </p:pic>
      <p:sp>
        <p:nvSpPr>
          <p:cNvPr id="8" name="Управляющая кнопка: фильм 7">
            <a:hlinkClick r:id="rId5" action="ppaction://hlinkpres?slideindex=5&amp;slidetitle=Слайд 5" highlightClick="1"/>
          </p:cNvPr>
          <p:cNvSpPr/>
          <p:nvPr/>
        </p:nvSpPr>
        <p:spPr>
          <a:xfrm>
            <a:off x="8001024" y="5715016"/>
            <a:ext cx="1042416" cy="1042416"/>
          </a:xfrm>
          <a:prstGeom prst="actionButtonMovi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StRelOk\Desktop\Новая папка\ddplpso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pic>
        <p:nvPicPr>
          <p:cNvPr id="3" name="тигр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8358214" y="628652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58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StRelOk\Desktop\Новая папка\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4714884"/>
            <a:ext cx="3500430" cy="2143116"/>
          </a:xfrm>
          <a:prstGeom prst="rect">
            <a:avLst/>
          </a:prstGeom>
          <a:noFill/>
        </p:spPr>
      </p:pic>
      <p:pic>
        <p:nvPicPr>
          <p:cNvPr id="3" name="Picture 2" descr="C:\Users\StRelOk\Desktop\Новая папка\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29322" y="4714884"/>
            <a:ext cx="3214678" cy="2143116"/>
          </a:xfrm>
          <a:prstGeom prst="rect">
            <a:avLst/>
          </a:prstGeom>
          <a:noFill/>
        </p:spPr>
      </p:pic>
      <p:pic>
        <p:nvPicPr>
          <p:cNvPr id="4" name="Picture 2" descr="C:\Users\StRelOk\Desktop\Новая папка\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71802" y="4714884"/>
            <a:ext cx="3500430" cy="2143116"/>
          </a:xfrm>
          <a:prstGeom prst="rect">
            <a:avLst/>
          </a:prstGeom>
          <a:noFill/>
        </p:spPr>
      </p:pic>
      <p:pic>
        <p:nvPicPr>
          <p:cNvPr id="10243" name="Picture 3" descr="C:\Users\StRelOk\Desktop\Новая папка\00153twr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00562" y="0"/>
            <a:ext cx="4643438" cy="4714884"/>
          </a:xfrm>
          <a:prstGeom prst="rect">
            <a:avLst/>
          </a:prstGeom>
          <a:noFill/>
        </p:spPr>
      </p:pic>
      <p:pic>
        <p:nvPicPr>
          <p:cNvPr id="6" name="Picture 3" descr="C:\Users\StRelOk\Desktop\Новая папка\00153twr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4572000" cy="4714884"/>
          </a:xfrm>
          <a:prstGeom prst="rect">
            <a:avLst/>
          </a:prstGeom>
          <a:noFill/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54758"/>
          </a:xfrm>
        </p:spPr>
        <p:txBody>
          <a:bodyPr>
            <a:noAutofit/>
          </a:bodyPr>
          <a:lstStyle/>
          <a:p>
            <a:r>
              <a:rPr lang="ru-RU" sz="40000" b="1" dirty="0" smtClean="0">
                <a:solidFill>
                  <a:srgbClr val="FFC000"/>
                </a:solidFill>
                <a:latin typeface="Comic Sans MS" pitchFamily="66" charset="0"/>
              </a:rPr>
              <a:t>?</a:t>
            </a:r>
            <a:endParaRPr lang="ru-RU" sz="40000" b="1" dirty="0">
              <a:solidFill>
                <a:srgbClr val="FFC000"/>
              </a:solidFill>
              <a:latin typeface="Comic Sans MS" pitchFamily="66" charset="0"/>
            </a:endParaRPr>
          </a:p>
        </p:txBody>
      </p:sp>
      <p:pic>
        <p:nvPicPr>
          <p:cNvPr id="1027" name="Picture 3" descr="C:\Users\StRelOk\Desktop\Новая папка\31540362.jpg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071670" y="642918"/>
            <a:ext cx="5643570" cy="4572008"/>
          </a:xfrm>
          <a:prstGeom prst="rect">
            <a:avLst/>
          </a:prstGeom>
          <a:noFill/>
        </p:spPr>
      </p:pic>
      <p:pic>
        <p:nvPicPr>
          <p:cNvPr id="10" name="2a_y4itel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7"/>
          <a:stretch>
            <a:fillRect/>
          </a:stretch>
        </p:blipFill>
        <p:spPr>
          <a:xfrm>
            <a:off x="8572528" y="6143644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" dur="10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16789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>
                <p:cTn id="3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StRelOk\Desktop\Новая папка\ping_2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пингвин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/>
          <a:stretch>
            <a:fillRect/>
          </a:stretch>
        </p:blipFill>
        <p:spPr>
          <a:xfrm>
            <a:off x="8839200" y="0"/>
            <a:ext cx="304800" cy="304800"/>
          </a:xfrm>
          <a:prstGeom prst="rect">
            <a:avLst/>
          </a:prstGeom>
        </p:spPr>
      </p:pic>
      <p:pic>
        <p:nvPicPr>
          <p:cNvPr id="4" name="01 - К. Сен-Санс - Лебедь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6"/>
          <a:stretch>
            <a:fillRect/>
          </a:stretch>
        </p:blipFill>
        <p:spPr>
          <a:xfrm>
            <a:off x="8553416" y="5929330"/>
            <a:ext cx="590584" cy="6429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852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9143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StRelOk\Desktop\Новая папка\lev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лев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8286776" y="6215082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76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StRelOk\Desktop\Новая папка\18366171_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слон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8429652" y="6215082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8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ильный пятиугольник 1"/>
          <p:cNvSpPr/>
          <p:nvPr/>
        </p:nvSpPr>
        <p:spPr>
          <a:xfrm>
            <a:off x="1357290" y="500042"/>
            <a:ext cx="7072330" cy="5857892"/>
          </a:xfrm>
          <a:prstGeom prst="pentag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3214678" y="1214422"/>
            <a:ext cx="3143272" cy="1588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 rot="5400000">
            <a:off x="571472" y="2643182"/>
            <a:ext cx="2643206" cy="642942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 rot="16200000" flipH="1">
            <a:off x="6357950" y="2928934"/>
            <a:ext cx="2571768" cy="428628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1857356" y="5000636"/>
            <a:ext cx="2071702" cy="1428760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flipV="1">
            <a:off x="5643570" y="5072074"/>
            <a:ext cx="2071702" cy="1500198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285720" y="274638"/>
            <a:ext cx="3500462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B0F0"/>
                </a:solidFill>
                <a:latin typeface="Comic Sans MS" pitchFamily="66" charset="0"/>
              </a:rPr>
              <a:t>Подумай-ка!</a:t>
            </a:r>
            <a:endParaRPr lang="ru-RU" b="1" dirty="0">
              <a:solidFill>
                <a:srgbClr val="00B0F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StRelOk\Desktop\Новая папка\f4b2b0c03e23515ea10090ba6820c98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3999" cy="6857999"/>
          </a:xfrm>
          <a:prstGeom prst="rect">
            <a:avLst/>
          </a:prstGeom>
          <a:noFill/>
        </p:spPr>
      </p:pic>
      <p:pic>
        <p:nvPicPr>
          <p:cNvPr id="5" name="обезьяна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7143768" y="6553200"/>
            <a:ext cx="304800" cy="304800"/>
          </a:xfrm>
          <a:prstGeom prst="rect">
            <a:avLst/>
          </a:prstGeom>
        </p:spPr>
      </p:pic>
      <p:sp>
        <p:nvSpPr>
          <p:cNvPr id="6" name="Управляющая кнопка: фильм 5">
            <a:hlinkClick r:id="rId5" action="ppaction://hlinkpres?slideindex=7&amp;slidetitle=Слайд 7" highlightClick="1"/>
          </p:cNvPr>
          <p:cNvSpPr/>
          <p:nvPr/>
        </p:nvSpPr>
        <p:spPr>
          <a:xfrm>
            <a:off x="8101584" y="5815584"/>
            <a:ext cx="1042416" cy="1042416"/>
          </a:xfrm>
          <a:prstGeom prst="actionButtonMovie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54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2214546" y="714356"/>
            <a:ext cx="6643734" cy="400052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Что нового узнали на уроке, путешествуя по зоопарку?</a:t>
            </a:r>
            <a:r>
              <a:rPr lang="ru-RU" dirty="0" smtClean="0">
                <a:solidFill>
                  <a:srgbClr val="FF0000"/>
                </a:solidFill>
                <a:latin typeface="Comic Sans MS" pitchFamily="66" charset="0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Comic Sans MS" pitchFamily="66" charset="0"/>
              </a:rPr>
            </a:br>
            <a:r>
              <a:rPr lang="ru-RU" b="1" dirty="0" smtClean="0">
                <a:solidFill>
                  <a:srgbClr val="7030A0"/>
                </a:solidFill>
                <a:latin typeface="Comic Sans MS" pitchFamily="66" charset="0"/>
              </a:rPr>
              <a:t>С каким числом познакомились на уроке?</a:t>
            </a:r>
            <a:r>
              <a:rPr lang="ru-RU" dirty="0" smtClean="0">
                <a:solidFill>
                  <a:srgbClr val="FF0000"/>
                </a:solidFill>
                <a:latin typeface="Comic Sans MS" pitchFamily="66" charset="0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Comic Sans MS" pitchFamily="66" charset="0"/>
              </a:rPr>
            </a:br>
            <a:r>
              <a:rPr lang="ru-RU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ru-RU" b="1" dirty="0" smtClean="0">
                <a:solidFill>
                  <a:srgbClr val="92D050"/>
                </a:solidFill>
                <a:latin typeface="Comic Sans MS" pitchFamily="66" charset="0"/>
              </a:rPr>
              <a:t>Как оно получается?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371600" y="5000636"/>
            <a:ext cx="5986482" cy="1428760"/>
          </a:xfrm>
        </p:spPr>
        <p:txBody>
          <a:bodyPr>
            <a:norm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</a:rPr>
              <a:t>СПАСИБО ЗА УРОК!</a:t>
            </a:r>
            <a:endParaRPr lang="ru-RU" sz="5400" b="1" dirty="0">
              <a:solidFill>
                <a:srgbClr val="FF0000"/>
              </a:solidFill>
            </a:endParaRPr>
          </a:p>
        </p:txBody>
      </p:sp>
      <p:pic>
        <p:nvPicPr>
          <p:cNvPr id="1026" name="Picture 2" descr="C:\Users\StRelOk\Desktop\Новая папка\95808360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15206" y="4071942"/>
            <a:ext cx="1928794" cy="2357454"/>
          </a:xfrm>
          <a:prstGeom prst="rect">
            <a:avLst/>
          </a:prstGeom>
          <a:noFill/>
        </p:spPr>
      </p:pic>
      <p:pic>
        <p:nvPicPr>
          <p:cNvPr id="1027" name="Picture 3" descr="C:\Users\StRelOk\Desktop\Новая папка\Teacher-Clas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142984"/>
            <a:ext cx="2381250" cy="29527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300"/>
                            </p:stCondLst>
                            <p:childTnLst>
                              <p:par>
                                <p:cTn id="13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</TotalTime>
  <Words>21</Words>
  <Application>Microsoft Office PowerPoint</Application>
  <PresentationFormat>Экран (4:3)</PresentationFormat>
  <Paragraphs>5</Paragraphs>
  <Slides>11</Slides>
  <Notes>0</Notes>
  <HiddenSlides>0</HiddenSlides>
  <MMClips>9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Слайд 1</vt:lpstr>
      <vt:lpstr>Слайд 2</vt:lpstr>
      <vt:lpstr>Слайд 3</vt:lpstr>
      <vt:lpstr>Слайд 4</vt:lpstr>
      <vt:lpstr>?</vt:lpstr>
      <vt:lpstr>Слайд 6</vt:lpstr>
      <vt:lpstr>Слайд 7</vt:lpstr>
      <vt:lpstr>Слайд 8</vt:lpstr>
      <vt:lpstr>Подумай-ка!</vt:lpstr>
      <vt:lpstr>Слайд 10</vt:lpstr>
      <vt:lpstr>Что нового узнали на уроке, путешествуя по зоопарку? С каким числом познакомились на уроке?  Как оно получается?  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StRelOk</dc:creator>
  <cp:lastModifiedBy>StRelOk</cp:lastModifiedBy>
  <cp:revision>19</cp:revision>
  <dcterms:created xsi:type="dcterms:W3CDTF">2011-10-29T18:31:55Z</dcterms:created>
  <dcterms:modified xsi:type="dcterms:W3CDTF">2011-10-31T16:46:06Z</dcterms:modified>
</cp:coreProperties>
</file>